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75" r:id="rId9"/>
    <p:sldId id="276" r:id="rId10"/>
    <p:sldId id="277" r:id="rId11"/>
    <p:sldId id="278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9F3B-75AB-075F-4F09-262AF266F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885FE-A9B5-398C-5F52-885A14128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50A6E-2D09-98BB-6B72-92F4EC05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F862F-FFFB-A5E0-60A7-3F8C2404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ED9EC-104C-C9C1-60CC-D5642279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62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05DB-0A1D-F9B7-DDCE-68D1ED74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DEE12-3727-FB7D-DFFA-9C098CA34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64A6-E013-E8AB-D95E-22C37B34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FA735-AEE1-0D23-DCD9-84D61B01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2034A-36A2-909B-07A5-BA7102DB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85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C82A3D-36F4-5880-F5E2-44A277F40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7973E-5D1C-087A-C304-932010E20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DC989-F2F8-14E4-DF19-957961EB0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F69F9-FD78-D57F-E885-31710A1D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CA4AF-AC33-D880-D969-ADA6AC1B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46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75A0-162A-EB04-6357-F8B12992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CA7-F9E9-ABBE-C950-D5A2D95E1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7E81-AFBB-524D-57B4-88054D45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BB057-6D81-2F59-B198-1CFAB7D9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ADFD5-EBDC-04C1-5777-970CC6B8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74A-17CF-D838-70BE-3A2A5E30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B78F4-66EF-3477-4B02-8AF9DFAAA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71D8-2A83-971A-0230-28B7CB24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E6C08-E461-A328-764D-BF56537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DC148-8B39-F245-D157-43FE27F5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74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354A-5BF3-9985-0C99-F8362A49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6FD4-A5B4-A127-0E9D-F37BAF87E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A954B-5268-F00B-B715-C56C7D732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B3499-11E0-D205-DDCE-16532754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09683-DA97-C35A-0CFA-DBE38BD5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0D0B1-77A2-F37D-CB71-7AEF84AF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167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A526-033F-8200-BFE3-7DE391A00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ECD73-2B02-7350-5BCA-594BAABF8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03234-F011-1F5D-6099-143A8404C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5EA1A-ABD9-2C22-35C7-EEDD7DA99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3646A-ACF4-5BBC-F35F-75709EF1C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D95970-1C91-E993-865E-0058470C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4FDF5-D779-3DB0-6755-859242E8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E59F9-D737-AF21-0C81-1BDE182F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7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E39A-40D9-8F74-DD35-FB9B1C04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0D8058-BBCF-089C-A346-0350BB006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731CA-E6A1-8FF7-6CF3-F7CBF758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BA647-8A50-5E1E-3AB6-4BE44FD8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95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1A494-E92C-E8CA-ECF0-09914496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2CDC9-F967-CE9C-25EC-521964A2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C0063-F62B-3845-F813-B0B6BC4E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7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5B51-B74F-0104-C5F7-5FC04E2F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26C31-B965-B36E-AF99-29AE6DAB5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E7A04-D0DB-2FD3-D704-CDCE5A113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F3E6C-E40A-2811-D5F8-8E6529B0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6A857-CAEE-A008-0F46-560DAFD2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1E9B0-94BA-3065-B77F-0BC508CA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1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60E6-EAAA-DC3F-81F9-8C7768B2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36DAD-83E6-9F8C-105F-F01A47ED6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DDA2D-04E1-B0C8-7785-8AA064F46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A9FB6-8131-F968-2ACA-F6DF3F10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D19B4-2A35-9E19-E831-448399FB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24397-2E1E-6441-FB40-14EC8A61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52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A87FB-83AB-5922-1092-E8F84CEE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9554B-984E-9EFB-CAE1-658A0230D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7C25-458A-623E-BA9F-9D5BB390D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92783-25D7-49D6-8C15-93C0D58E985B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FC43-4ACD-76E6-018D-ADF2A01A3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ECD71-FCE4-9DCE-2A1B-F899E6913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05F8C-AAFD-490D-8500-73AE2C59FD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35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F6FE-6880-6216-24EC-27F1D92D8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6BDF3-3CAE-4BF4-F3C3-D0FFFA7F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D6936-EFD7-206F-90C4-DD78DA26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1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CE824-70B5-7121-0449-03852CCC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4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18D01-0742-D3BF-E4E7-E6F619D2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3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6C234-796F-8E3B-45CA-928807240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0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D3F5F-FD56-9798-03FD-65FD6C08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9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92133-590A-CC6E-0AE0-DEA71918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2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99C51-C227-E026-46D2-0878074D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9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A8BD7-000F-F985-A6DF-4F7FB278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7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4E72A-D0C1-A86D-6209-A5430195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7B7BB-94B8-B193-5157-E4E711A3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DEF75-25D9-4672-485C-795B932E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6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2AA99-0448-319B-590D-8FE34BC1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6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AD6C7-BEED-5295-77BF-C183D5AC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AD7CB-4399-E855-BF44-7D0EAAD4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89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CE5F8-628B-5089-CE1F-B6C613B4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7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5103FC-2A12-9D27-DA94-71A78C24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965B4-21FF-50A2-A834-67E2F6C0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7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78934-1386-F9EF-841D-0B4C36F96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8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E6262-C197-69D1-4A2F-C0910C6E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2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B6CCF-0EB2-D162-D6C8-347F96ED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3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1F4DA-EEE0-5E8A-7AD2-63DC4F0F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2BC82-3748-9192-66C5-2C9AB2DB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sanikanair1234@gmail.com</dc:creator>
  <cp:lastModifiedBy>sanikanair1234@gmail.com</cp:lastModifiedBy>
  <cp:revision>3</cp:revision>
  <dcterms:created xsi:type="dcterms:W3CDTF">2024-06-05T20:37:17Z</dcterms:created>
  <dcterms:modified xsi:type="dcterms:W3CDTF">2024-06-05T20:41:54Z</dcterms:modified>
</cp:coreProperties>
</file>